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1"/>
  </p:handoutMasterIdLst>
  <p:sldIdLst>
    <p:sldId id="289" r:id="rId2"/>
    <p:sldId id="286" r:id="rId3"/>
    <p:sldId id="270" r:id="rId4"/>
    <p:sldId id="263" r:id="rId5"/>
    <p:sldId id="271" r:id="rId6"/>
    <p:sldId id="272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7" r:id="rId18"/>
    <p:sldId id="288" r:id="rId19"/>
    <p:sldId id="290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0" y="4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2023/9/12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2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algn="ctr">
              <a:lnSpc>
                <a:spcPts val="2200"/>
              </a:lnSpc>
            </a:pP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略說宗教信仰（二）</a:t>
            </a:r>
            <a:r>
              <a:rPr kumimoji="0" lang="zh-TW" altLang="zh-TW" sz="4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1.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宗教心靈之探索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2.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宗教之類別（上）</a:t>
            </a:r>
            <a:endParaRPr kumimoji="0" lang="zh-TW" altLang="zh-TW" sz="44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2023/9/12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1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831040" y="967710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5800" spc="-5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成佛之道講</a:t>
            </a:r>
            <a:r>
              <a:rPr lang="zh-TW" altLang="en-US" sz="5800" spc="-10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座</a:t>
            </a:r>
            <a:r>
              <a:rPr lang="zh-TW" altLang="en-US" sz="4800" spc="-10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（</a:t>
            </a:r>
            <a:r>
              <a:rPr lang="zh-TW" altLang="en-US" sz="4800" spc="-5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一）</a:t>
            </a:r>
            <a:endParaRPr lang="zh-TW" altLang="en-US" sz="4800" spc="-500" dirty="0">
              <a:latin typeface="華康魏碑體 Std W7" pitchFamily="66" charset="-120"/>
              <a:ea typeface="華康魏碑體 Std W7" pitchFamily="66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683188" y="4266669"/>
            <a:ext cx="6691743" cy="100381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dirty="0">
                <a:solidFill>
                  <a:srgbClr val="002060"/>
                </a:solidFill>
                <a:ea typeface="華康魏碑體 Std W7" pitchFamily="66" charset="-120"/>
              </a:rPr>
              <a:t>宗教心靈之探索</a:t>
            </a:r>
            <a:r>
              <a:rPr lang="zh-TW" altLang="en-US" dirty="0">
                <a:solidFill>
                  <a:srgbClr val="002060"/>
                </a:solidFill>
                <a:ea typeface="華康魏碑體 Std W7" pitchFamily="66" charset="-120"/>
              </a:rPr>
              <a:t> </a:t>
            </a:r>
            <a:endParaRPr lang="en-US" altLang="zh-TW" dirty="0">
              <a:solidFill>
                <a:srgbClr val="002060"/>
              </a:solidFill>
              <a:ea typeface="華康魏碑體 Std W7" pitchFamily="66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 Std W7" pitchFamily="66" charset="-120"/>
              <a:ea typeface="華康魏碑體 Std W7" pitchFamily="66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889146" y="3464010"/>
            <a:ext cx="2279827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000" dirty="0">
                <a:solidFill>
                  <a:srgbClr val="C00000"/>
                </a:solidFill>
                <a:latin typeface="華康仿宋體 Std W6" pitchFamily="18" charset="-120"/>
                <a:ea typeface="華康仿宋體 Std W6" pitchFamily="18" charset="-120"/>
              </a:rPr>
              <a:t>第 </a:t>
            </a:r>
            <a:r>
              <a:rPr lang="en-US" altLang="zh-TW" sz="4000" dirty="0">
                <a:solidFill>
                  <a:srgbClr val="C00000"/>
                </a:solidFill>
                <a:latin typeface="華康仿宋體 Std W6" pitchFamily="18" charset="-120"/>
                <a:ea typeface="華康仿宋體 Std W6" pitchFamily="18" charset="-120"/>
              </a:rPr>
              <a:t>2 </a:t>
            </a:r>
            <a:r>
              <a:rPr lang="zh-TW" altLang="en-US" sz="4000" dirty="0">
                <a:solidFill>
                  <a:srgbClr val="C00000"/>
                </a:solidFill>
                <a:latin typeface="華康仿宋體 Std W6" pitchFamily="18" charset="-120"/>
                <a:ea typeface="華康仿宋體 Std W6" pitchFamily="18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842834" y="2462468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spc="-500" dirty="0">
                <a:solidFill>
                  <a:srgbClr val="002060"/>
                </a:solidFill>
                <a:latin typeface="華康魏碑體 Std W7" pitchFamily="66" charset="-120"/>
                <a:ea typeface="華康魏碑體 Std W7" pitchFamily="66" charset="-120"/>
              </a:rPr>
              <a:t>性廣法師主講</a:t>
            </a:r>
            <a:endParaRPr lang="en-US" altLang="zh-TW" sz="4800" spc="-500" dirty="0">
              <a:solidFill>
                <a:srgbClr val="002060"/>
              </a:solidFill>
              <a:latin typeface="華康魏碑體 Std W7" pitchFamily="66" charset="-120"/>
              <a:ea typeface="華康魏碑體 Std W7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01A4E11-0132-87A2-E29F-DF94F0EBE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806"/>
            <a:ext cx="12192000" cy="474638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3F55C37-57EE-D850-BD9F-DE015AB29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167" y="3686598"/>
            <a:ext cx="1238885" cy="4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6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7602C2E-E390-5106-464C-0D9484B8B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889"/>
            <a:ext cx="12192000" cy="499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21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F2AF7F2-9C1B-2499-8555-B0FB4207B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5" y="862568"/>
            <a:ext cx="11302538" cy="53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15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0237990B-035A-1A32-D085-9D2A5C591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8" y="733260"/>
            <a:ext cx="8011037" cy="562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2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993F6EE-78A0-3A9B-30B5-AE7E5345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" y="717975"/>
            <a:ext cx="11063335" cy="57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34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B666D7E-36A5-6CC2-5EB9-22156F866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766246"/>
            <a:ext cx="10878588" cy="554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0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DA486AE-70F8-D6C4-5290-8571F108A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056944"/>
            <a:ext cx="9392961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6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BB3E081-0C7F-48AD-9B0D-B000B7C3A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4" y="783216"/>
            <a:ext cx="10951107" cy="555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90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2EB5E03-B163-9E0F-9701-7840E4EEA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2" y="647027"/>
            <a:ext cx="11809615" cy="573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99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2181306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rPr>
              <a:t>）</a:t>
            </a:r>
            <a:endParaRPr lang="zh-TW" altLang="en-US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499792" y="2686664"/>
            <a:ext cx="7704856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r>
              <a:rPr lang="zh-TW" altLang="en-US" sz="5400" dirty="0">
                <a:solidFill>
                  <a:schemeClr val="tx1"/>
                </a:solidFill>
              </a:rPr>
              <a:t>略說宗教信仰</a:t>
            </a:r>
            <a:r>
              <a:rPr lang="zh-TW" altLang="zh-TW" sz="5400" dirty="0">
                <a:solidFill>
                  <a:schemeClr val="tx1"/>
                </a:solidFill>
              </a:rPr>
              <a:t>（二）</a:t>
            </a:r>
            <a:endParaRPr lang="en-US" altLang="zh-TW" sz="5400" dirty="0">
              <a:solidFill>
                <a:schemeClr val="tx1"/>
              </a:solidFill>
            </a:endParaRPr>
          </a:p>
          <a:p>
            <a:r>
              <a:rPr lang="en-US" altLang="zh-TW" sz="4400" dirty="0">
                <a:solidFill>
                  <a:schemeClr val="tx1"/>
                </a:solidFill>
              </a:rPr>
              <a:t>1.</a:t>
            </a:r>
            <a:r>
              <a:rPr lang="zh-TW" altLang="en-US" sz="4400" dirty="0">
                <a:solidFill>
                  <a:schemeClr val="tx1"/>
                </a:solidFill>
              </a:rPr>
              <a:t> </a:t>
            </a:r>
            <a:r>
              <a:rPr lang="zh-TW" altLang="zh-TW" sz="4400" dirty="0">
                <a:solidFill>
                  <a:schemeClr val="tx1"/>
                </a:solidFill>
              </a:rPr>
              <a:t>宗教心靈之探索</a:t>
            </a:r>
            <a:r>
              <a:rPr lang="zh-TW" altLang="en-US" sz="4400" dirty="0">
                <a:solidFill>
                  <a:schemeClr val="tx1"/>
                </a:solidFill>
              </a:rPr>
              <a:t> </a:t>
            </a:r>
            <a:endParaRPr lang="en-US" altLang="zh-TW" sz="4400" dirty="0">
              <a:solidFill>
                <a:schemeClr val="tx1"/>
              </a:solidFill>
            </a:endParaRPr>
          </a:p>
          <a:p>
            <a:r>
              <a:rPr lang="en-US" altLang="zh-TW" sz="4400" dirty="0">
                <a:solidFill>
                  <a:schemeClr val="tx1"/>
                </a:solidFill>
              </a:rPr>
              <a:t>2.</a:t>
            </a:r>
            <a:r>
              <a:rPr lang="zh-TW" altLang="en-US" sz="4400" dirty="0">
                <a:solidFill>
                  <a:schemeClr val="tx1"/>
                </a:solidFill>
              </a:rPr>
              <a:t> </a:t>
            </a:r>
            <a:r>
              <a:rPr lang="zh-TW" altLang="zh-TW" sz="4400" dirty="0">
                <a:solidFill>
                  <a:schemeClr val="tx1"/>
                </a:solidFill>
              </a:rPr>
              <a:t>宗教之類別（上）</a:t>
            </a:r>
            <a:endParaRPr lang="en-US" altLang="zh-TW" sz="4400" dirty="0">
              <a:solidFill>
                <a:schemeClr val="tx1"/>
              </a:solidFill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704856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587424" y="2900457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1AA96AF8-BCB2-ED2A-5C94-229FB69CA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0975"/>
            <a:ext cx="12192000" cy="56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72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EB7ABC02-8AC0-69BE-7C39-6EB1FA87F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74"/>
            <a:ext cx="12192000" cy="523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7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1DFBB50-33FA-86D3-1A17-4AC5BA224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558"/>
            <a:ext cx="12192000" cy="52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36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1A9BD0C-E6E2-2F2C-32D5-73DDD1657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805"/>
            <a:ext cx="12192000" cy="541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63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B351429-36A9-E25A-9D58-9046E4EA8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39" y="806335"/>
            <a:ext cx="7234645" cy="54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1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3A0D3972-C187-1868-78F1-61C199AA6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562"/>
            <a:ext cx="12192000" cy="52668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6378E11-3825-EB44-4FE7-3962F03B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923" y="2510342"/>
            <a:ext cx="2803475" cy="38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06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19289B34-9CE9-6995-14CE-6CCC265D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56" y="635089"/>
            <a:ext cx="8994371" cy="586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75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3825</TotalTime>
  <Words>105</Words>
  <Application>Microsoft Office PowerPoint</Application>
  <PresentationFormat>寬螢幕</PresentationFormat>
  <Paragraphs>17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microsoft yahei</vt:lpstr>
      <vt:lpstr>華康文徵明體 Std W4</vt:lpstr>
      <vt:lpstr>華康仿宋體 Std W6</vt:lpstr>
      <vt:lpstr>華康宗楷體 Std W7</vt:lpstr>
      <vt:lpstr>華康魏碑體 Std W7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161</cp:revision>
  <dcterms:created xsi:type="dcterms:W3CDTF">2023-08-17T10:12:34Z</dcterms:created>
  <dcterms:modified xsi:type="dcterms:W3CDTF">2023-09-12T11:44:29Z</dcterms:modified>
</cp:coreProperties>
</file>